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3"/>
  </p:notesMasterIdLst>
  <p:sldIdLst>
    <p:sldId id="257" r:id="rId2"/>
    <p:sldId id="258" r:id="rId3"/>
    <p:sldId id="294" r:id="rId4"/>
    <p:sldId id="259" r:id="rId5"/>
    <p:sldId id="260" r:id="rId6"/>
    <p:sldId id="262" r:id="rId7"/>
    <p:sldId id="261" r:id="rId8"/>
    <p:sldId id="273" r:id="rId9"/>
    <p:sldId id="285" r:id="rId10"/>
    <p:sldId id="291" r:id="rId11"/>
    <p:sldId id="266" r:id="rId12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65"/>
    <a:srgbClr val="FFCC66"/>
    <a:srgbClr val="CCCC00"/>
    <a:srgbClr val="CCFF33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8638283-00EB-4670-84CC-EB40D7B867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7307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BF757-4C9D-413C-9951-A8DCB3ECD4B3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017" tIns="48148" rIns="98017" bIns="48148" anchor="b"/>
          <a:lstStyle/>
          <a:p>
            <a:pPr algn="r" eaLnBrk="0" hangingPunct="0"/>
            <a:r>
              <a:rPr lang="hu-HU" sz="1300">
                <a:latin typeface="Times New Roman" pitchFamily="18" charset="0"/>
              </a:rPr>
              <a:t>1</a:t>
            </a:r>
            <a:endParaRPr lang="hu-HU" sz="1300">
              <a:latin typeface="Times New Roman CE" charset="-18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/>
        </p:spPr>
      </p:sp>
      <p:sp>
        <p:nvSpPr>
          <p:cNvPr id="204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8017" tIns="48148" rIns="98017" bIns="48148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xmlns="" val="244438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381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81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D49F-DFD2-41BA-B397-80E3D4DBC2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293B-4E1B-4189-A383-E096E5C3B6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C3A4-68DD-4F5F-BE50-C4920A6B3C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BB4A-F60F-446C-9A69-BE73A6DB8F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3670-03F6-43FE-9EB9-E899623334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309D-15B2-4C5E-95C1-DD414DBDB7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0362-E2AB-4C92-94CB-CC738538F3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9D7-06B1-43E8-9B21-34A15D7814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9EA1-3705-4508-AC14-14DB1D206B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EB77-2AB9-4028-BDBA-C946796BA8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A089-FE20-49FD-8E9D-7C3E6EE676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C90D-9F2B-4B41-BF95-C9F32F6ECE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36A2-12B6-4FAB-A1E9-0F519EA0B1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3708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59540A-95AD-4EFA-B0BB-0A97AF3513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3708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08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08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708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wm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wmf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  <a:t>Szendrő Városi Sport- és Szabadidő Klub</a:t>
            </a:r>
            <a:b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</a:br>
            <a: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  <a:t>Természetjáró Szakosztály</a:t>
            </a:r>
            <a:b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</a:br>
            <a:endParaRPr lang="hu-HU" sz="2800" b="1" dirty="0" smtClean="0">
              <a:solidFill>
                <a:srgbClr val="F7ED65"/>
              </a:solidFill>
              <a:latin typeface="Monotype Corsiva" pitchFamily="66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4643438"/>
            <a:ext cx="2239962" cy="1223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57438" y="3857625"/>
            <a:ext cx="4643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April</a:t>
            </a:r>
            <a:r>
              <a:rPr lang="hu-HU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21-23, 2017</a:t>
            </a:r>
            <a:endParaRPr lang="hu-H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20" name="Picture 8" descr="elimg_1321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43188" y="2214563"/>
            <a:ext cx="3810000" cy="13906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85786" y="214290"/>
            <a:ext cx="750099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  <a:scene3d>
            <a:camera prst="orthographicFront"/>
            <a:lightRig rig="sunset" dir="t">
              <a:rot lat="0" lon="0" rev="1800000"/>
            </a:lightRig>
          </a:scene3d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hu-HU" sz="5400" b="1" dirty="0">
                <a:solidFill>
                  <a:srgbClr val="F7ED65"/>
                </a:solidFill>
                <a:latin typeface="Monotype Corsiva" pitchFamily="66" charset="0"/>
              </a:rPr>
              <a:t> </a:t>
            </a:r>
            <a:r>
              <a:rPr lang="hu-HU" sz="5400" b="1" dirty="0" smtClean="0">
                <a:solidFill>
                  <a:srgbClr val="F7ED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XII. </a:t>
            </a:r>
            <a:r>
              <a:rPr lang="hu-HU" sz="5400" b="1" dirty="0">
                <a:solidFill>
                  <a:srgbClr val="F7ED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Vitézlő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hu-HU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International </a:t>
            </a:r>
            <a:r>
              <a:rPr lang="hu-HU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Challenge</a:t>
            </a:r>
            <a:r>
              <a:rPr lang="hu-HU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Tours</a:t>
            </a:r>
            <a:endParaRPr lang="hu-HU" sz="4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1412875"/>
            <a:ext cx="3206750" cy="2381250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Vitézlő rajt cél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7731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photos-e.ak.fbcdn.net/hphotos-ak-ash4/469690_321465181259933_197884211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71563"/>
            <a:ext cx="2519362" cy="2122487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Kép 13" descr="DSC_0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88" y="3397250"/>
            <a:ext cx="4897437" cy="32654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16" descr="http://sphotos-g.ak.fbcdn.net/hphotos-ak-snc7/469639_321463634593421_1280453917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985963"/>
            <a:ext cx="2878137" cy="2105025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8244" y="4187910"/>
            <a:ext cx="3576369" cy="2377905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805488"/>
            <a:ext cx="8229600" cy="1052512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More information here:</a:t>
            </a:r>
            <a:b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www.szendroitura.hu</a:t>
            </a:r>
            <a:endParaRPr lang="de-DE" sz="40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612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Everyone is cordially invited to the event on April 21-23, 2017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44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pic>
        <p:nvPicPr>
          <p:cNvPr id="18436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284538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8" name="Kép 6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14500"/>
            <a:ext cx="4003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24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   </a:t>
            </a:r>
            <a:endParaRPr lang="hu-HU" sz="4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3938" cy="5805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</a:rPr>
              <a:t>International Challenge Tours in the Aggtelek Karst and the Heart of the </a:t>
            </a:r>
            <a:r>
              <a:rPr lang="en-US" b="1" dirty="0" err="1" smtClean="0">
                <a:solidFill>
                  <a:schemeClr val="folHlink"/>
                </a:solidFill>
                <a:latin typeface="Times New Roman" pitchFamily="18" charset="0"/>
              </a:rPr>
              <a:t>Cserehát</a:t>
            </a: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Hiking: 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10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15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25 km and canoe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35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50 km</a:t>
            </a: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Cycling: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50, 80, 100 km – may be combined with canoe trip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New in 2017: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Olympic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Pentathlon 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series of events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100 km bike tour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New clean up activity, competition</a:t>
            </a:r>
          </a:p>
        </p:txBody>
      </p:sp>
      <p:pic>
        <p:nvPicPr>
          <p:cNvPr id="4100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288" y="3080704"/>
            <a:ext cx="1655762" cy="12239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13" descr="lipcimg_15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075" y="1989138"/>
            <a:ext cx="1584325" cy="11890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Kép 7" descr="Cscs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050" y="4221088"/>
            <a:ext cx="1631950" cy="1223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latin typeface="Monotype Corsiva" pitchFamily="66" charset="0"/>
              </a:rPr>
              <a:t>Vitézlő  Additional Programmes</a:t>
            </a:r>
            <a:endParaRPr lang="en-US" sz="4000" b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43938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Wine Cellar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</a:rPr>
              <a:t> Tour,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Friday,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</a:rPr>
              <a:t>April 21: </a:t>
            </a: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24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</a:rPr>
              <a:t>Additional programmes with Vitézlő partners, Sunday, </a:t>
            </a:r>
            <a:r>
              <a:rPr lang="en-US" sz="2400" smtClean="0">
                <a:solidFill>
                  <a:schemeClr val="tx2"/>
                </a:solidFill>
                <a:latin typeface="Times New Roman" pitchFamily="18" charset="0"/>
              </a:rPr>
              <a:t>April 23: </a:t>
            </a:r>
            <a:r>
              <a:rPr lang="en-US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US" sz="360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en-US" sz="36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124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7" name="Kép 11" descr="kalandor-vizitura-logo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165304"/>
            <a:ext cx="2210753" cy="5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Kép 14" descr="edelényi kastélyszig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33056"/>
            <a:ext cx="22796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Szövegdoboz 13"/>
          <p:cNvSpPr txBox="1">
            <a:spLocks noChangeArrowheads="1"/>
          </p:cNvSpPr>
          <p:nvPr/>
        </p:nvSpPr>
        <p:spPr bwMode="auto">
          <a:xfrm>
            <a:off x="3203848" y="6237312"/>
            <a:ext cx="1505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C000"/>
                </a:solidFill>
              </a:rPr>
              <a:t>Canoe Trips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5131" name="Szövegdoboz 14"/>
          <p:cNvSpPr txBox="1">
            <a:spLocks noChangeArrowheads="1"/>
          </p:cNvSpPr>
          <p:nvPr/>
        </p:nvSpPr>
        <p:spPr bwMode="auto">
          <a:xfrm>
            <a:off x="3004064" y="5449331"/>
            <a:ext cx="29360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Blessing of the Wheat Harvest in </a:t>
            </a:r>
            <a:r>
              <a:rPr lang="en-US" b="1" dirty="0" err="1" smtClean="0">
                <a:solidFill>
                  <a:srgbClr val="FFC000"/>
                </a:solidFill>
              </a:rPr>
              <a:t>Dobódél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132" name="Szövegdoboz 15"/>
          <p:cNvSpPr txBox="1">
            <a:spLocks noChangeArrowheads="1"/>
          </p:cNvSpPr>
          <p:nvPr/>
        </p:nvSpPr>
        <p:spPr bwMode="auto">
          <a:xfrm>
            <a:off x="6156176" y="5661248"/>
            <a:ext cx="24857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FFC000"/>
                </a:solidFill>
              </a:rPr>
              <a:t>Cave Tours at Aggtelek National Park</a:t>
            </a:r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5134" name="Szövegdoboz 17"/>
          <p:cNvSpPr txBox="1">
            <a:spLocks noChangeArrowheads="1"/>
          </p:cNvSpPr>
          <p:nvPr/>
        </p:nvSpPr>
        <p:spPr bwMode="auto">
          <a:xfrm>
            <a:off x="0" y="5517232"/>
            <a:ext cx="31543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C000"/>
                </a:solidFill>
              </a:rPr>
              <a:t>Visit Edelény’s Castle Island!</a:t>
            </a:r>
            <a:endParaRPr lang="en-US" b="1">
              <a:solidFill>
                <a:srgbClr val="FFC000"/>
              </a:solidFill>
            </a:endParaRPr>
          </a:p>
        </p:txBody>
      </p:sp>
      <p:pic>
        <p:nvPicPr>
          <p:cNvPr id="19" name="Kép 18" descr="DSC_03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8" y="1773238"/>
            <a:ext cx="1944687" cy="129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Kép 19" descr="DSC_04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341438"/>
            <a:ext cx="1350962" cy="20240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1" name="Kép 20" descr="10299522_658004244272690_536028432506029900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775" y="1700213"/>
            <a:ext cx="1979613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Kép 21" descr="10313447_658003990939382_354329872578654579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1268760"/>
            <a:ext cx="1511300" cy="201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933825"/>
            <a:ext cx="2385442" cy="16451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8920" y="3918696"/>
            <a:ext cx="2351170" cy="15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 </a:t>
            </a:r>
            <a:r>
              <a:rPr lang="en-US" sz="4000" b="1" dirty="0" err="1" smtClean="0">
                <a:solidFill>
                  <a:schemeClr val="hlink"/>
                </a:solidFill>
                <a:latin typeface="Monotype Corsiva" pitchFamily="66" charset="0"/>
              </a:rPr>
              <a:t>Vitézlő</a:t>
            </a:r>
            <a:r>
              <a:rPr lang="en-US" sz="4000" b="1" dirty="0" smtClean="0">
                <a:solidFill>
                  <a:schemeClr val="hlink"/>
                </a:solidFill>
                <a:latin typeface="Monotype Corsiva" pitchFamily="66" charset="0"/>
              </a:rPr>
              <a:t>  Target Groups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5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Families: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programmes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for multiple generations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Students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Nature lovers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Challenge tourists (hiking, biking)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Locals and visitors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Organisations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: scouts, church groups…</a:t>
            </a:r>
          </a:p>
        </p:txBody>
      </p:sp>
      <p:pic>
        <p:nvPicPr>
          <p:cNvPr id="7" name="Kép 6" descr="EP Vá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188" y="4292600"/>
            <a:ext cx="2312987" cy="173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IMG_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3" y="188913"/>
            <a:ext cx="2339975" cy="156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vitézl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1125"/>
            <a:ext cx="1174750" cy="166211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Kép 9" descr="IMG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125" y="2565400"/>
            <a:ext cx="2282825" cy="152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56747"/>
            <a:ext cx="587326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hlink"/>
                </a:solidFill>
                <a:latin typeface="Monotype Corsiva" pitchFamily="66" charset="0"/>
              </a:rPr>
              <a:t>What is so interesting</a:t>
            </a: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?</a:t>
            </a:r>
            <a:b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endParaRPr lang="hu-HU" sz="40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55" y="1536700"/>
            <a:ext cx="82296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u-H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Exciting hikes in less well-known locations;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Amazing natural surroundings;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Cultural and historical sites;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Tons of surprises and prizes; and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High quality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organisation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4069" y="517892"/>
            <a:ext cx="922068" cy="910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3018" name="Picture 10" descr="P110067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641600" cy="1981200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Kép 8" descr="Csc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060848"/>
            <a:ext cx="2364359" cy="1773269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62" y="4941168"/>
            <a:ext cx="4270374" cy="1810090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9" descr="DSC_03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0014" y="4154488"/>
            <a:ext cx="1763712" cy="25876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24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  <a:latin typeface="Monotype Corsiva" pitchFamily="66" charset="0"/>
              </a:rPr>
              <a:t>Who’s behind the scenes?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8563"/>
            <a:ext cx="8229600" cy="4533900"/>
          </a:xfrm>
          <a:ln algn="ctr"/>
        </p:spPr>
        <p:txBody>
          <a:bodyPr/>
          <a:lstStyle/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endParaRPr lang="hu-HU" sz="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A dedicated team of young people;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21st century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organisational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solutions;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Cooperation agreements with several partner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organisations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; 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Sponsors, business connections; 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Volunteer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</a:rPr>
              <a:t>organising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team; and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Long-term planning.</a:t>
            </a:r>
          </a:p>
          <a:p>
            <a:pPr lvl="1" eaLnBrk="1" hangingPunct="1"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2" name="Picture 6" descr="fogadsimg_1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0350"/>
            <a:ext cx="2592387" cy="19494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3" name="Picture 7" descr="hpim5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2786063"/>
            <a:ext cx="3203575" cy="2413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4" name="Picture 8" descr="agfeliratokfestjewimg_13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5438" y="4611688"/>
            <a:ext cx="2832100" cy="21304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Kép 8" descr="SAM_08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8513" y="4321175"/>
            <a:ext cx="1816100" cy="24209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2" name="Picture 14" descr="7-Vitezlo-2012-album-0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8825" y="4614863"/>
            <a:ext cx="2811463" cy="21272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633605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hlink"/>
                </a:solidFill>
                <a:latin typeface="Monotype Corsiva" pitchFamily="66" charset="0"/>
              </a:rPr>
              <a:t>Vitézlő</a:t>
            </a:r>
            <a:r>
              <a:rPr lang="en-US" sz="4000" b="1" dirty="0" smtClean="0">
                <a:solidFill>
                  <a:schemeClr val="hlink"/>
                </a:solidFill>
                <a:latin typeface="Monotype Corsiva" pitchFamily="66" charset="0"/>
              </a:rPr>
              <a:t> ‘s Professional Reputation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229600" cy="414583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The event includes an Olympic Pentathalon.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The event has twice been a component of the </a:t>
            </a:r>
            <a:r>
              <a:rPr lang="hu-HU" sz="2800" dirty="0" err="1" smtClean="0">
                <a:solidFill>
                  <a:schemeClr val="tx2"/>
                </a:solidFill>
                <a:latin typeface="Times New Roman" pitchFamily="18" charset="0"/>
              </a:rPr>
              <a:t>Cartographic</a:t>
            </a: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800" dirty="0" err="1" smtClean="0">
                <a:solidFill>
                  <a:schemeClr val="tx2"/>
                </a:solidFill>
                <a:latin typeface="Times New Roman" pitchFamily="18" charset="0"/>
              </a:rPr>
              <a:t>Cup</a:t>
            </a: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hu-H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   Based on its family friendliness, good organisation, the success of past events and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</a:rPr>
              <a:t>its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</a:rPr>
              <a:t>welcoming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atmosphere, the event  has qualified to be a part of 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the </a:t>
            </a:r>
            <a:r>
              <a:rPr lang="hu-HU" sz="2400" b="1" dirty="0" smtClean="0">
                <a:solidFill>
                  <a:schemeClr val="tx2"/>
                </a:solidFill>
                <a:latin typeface="Times New Roman" pitchFamily="18" charset="0"/>
              </a:rPr>
              <a:t>IVV International Tourist Movement </a:t>
            </a:r>
            <a:r>
              <a:rPr lang="hu-HU" sz="2400" b="1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for the seventh time.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44038" name="Picture 6" descr="i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4398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zendroitura.hu/Graphics/Latnivalok/rakacai-to-viztaroz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5000625"/>
            <a:ext cx="2141537" cy="16017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Kép 8" descr="P1160844a -Fenyvesb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" y="5013325"/>
            <a:ext cx="2232025" cy="1674813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Kép 9" descr="tájké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500" y="5013325"/>
            <a:ext cx="2592388" cy="17287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22600" y="188913"/>
            <a:ext cx="6121400" cy="1066800"/>
          </a:xfrm>
        </p:spPr>
        <p:txBody>
          <a:bodyPr lIns="90488" tIns="44450" rIns="90488" bIns="44450" anchor="ctr" anchorCtr="0"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  <a:t>2017 XII. Vitézlő </a:t>
            </a:r>
            <a:b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  <a:t>Check Points</a:t>
            </a:r>
            <a:endParaRPr lang="hu-HU" sz="4800" b="1" dirty="0" smtClean="0">
              <a:latin typeface="Times New Roman CE" charset="-18"/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232694" y="4399513"/>
            <a:ext cx="1063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Abod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635375" y="4724400"/>
            <a:ext cx="1063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Galvács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90905" y="53762"/>
            <a:ext cx="1800423" cy="33612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Bódvaszilas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786313" y="4786313"/>
            <a:ext cx="12160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Rakaca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7851775" y="4256088"/>
            <a:ext cx="12922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Meszes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5867400" y="2205038"/>
            <a:ext cx="1444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Ördög gát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363688" y="4571570"/>
            <a:ext cx="987425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VÁR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pic>
        <p:nvPicPr>
          <p:cNvPr id="60431" name="Picture 15" descr="ördöggá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88" y="2938066"/>
            <a:ext cx="1231900" cy="16430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60434" name="Picture 18" descr="rak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357813"/>
            <a:ext cx="1714500" cy="12890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60435" name="Picture 19" descr="galvá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7882" y="5288681"/>
            <a:ext cx="1962150" cy="12366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2643188" y="3000375"/>
            <a:ext cx="1301750" cy="487363"/>
          </a:xfrm>
          <a:prstGeom prst="ellipse">
            <a:avLst/>
          </a:prstGeom>
          <a:solidFill>
            <a:schemeClr val="bg1">
              <a:lumMod val="60000"/>
              <a:lumOff val="40000"/>
              <a:alpha val="6100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Várdomb</a:t>
            </a:r>
          </a:p>
        </p:txBody>
      </p:sp>
      <p:pic>
        <p:nvPicPr>
          <p:cNvPr id="60438" name="Picture 22" descr="felsővá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76872"/>
            <a:ext cx="1380554" cy="18407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4284663" y="1557338"/>
            <a:ext cx="2447925" cy="371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Martonyi Kolostor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10258" name="Text Box 40"/>
          <p:cNvSpPr txBox="1">
            <a:spLocks noChangeArrowheads="1"/>
          </p:cNvSpPr>
          <p:nvPr/>
        </p:nvSpPr>
        <p:spPr bwMode="auto">
          <a:xfrm>
            <a:off x="214313" y="6491288"/>
            <a:ext cx="389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>
                <a:solidFill>
                  <a:schemeClr val="tx2"/>
                </a:solidFill>
                <a:latin typeface="Algerian" pitchFamily="82" charset="0"/>
              </a:rPr>
              <a:t>Szendrői Természetjáró Szakosztály</a:t>
            </a: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0" y="3933825"/>
            <a:ext cx="1323975" cy="3571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Szögliget</a:t>
            </a: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1835150" y="404813"/>
            <a:ext cx="1285875" cy="469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Szalonna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258888" y="1052513"/>
            <a:ext cx="1714500" cy="385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Hídvégardő</a:t>
            </a:r>
            <a:endParaRPr lang="hu-H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6450192" y="4745037"/>
            <a:ext cx="1888183" cy="4889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Csáky kastély</a:t>
            </a:r>
            <a:endParaRPr lang="hu-H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7786688" y="357188"/>
            <a:ext cx="987425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Csehi</a:t>
            </a:r>
          </a:p>
        </p:txBody>
      </p:sp>
      <p:pic>
        <p:nvPicPr>
          <p:cNvPr id="12316" name="Picture 25" descr="cseh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5388" y="1143000"/>
            <a:ext cx="13843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12317" name="Kép 39" descr="DSC_095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7391" y="175518"/>
            <a:ext cx="1023922" cy="15252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12319" name="Kép 41" descr="PIC_0022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2846388"/>
            <a:ext cx="1714500" cy="1285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4" name="Picture 2" descr="http://szendroitura.hu/Graphics/Latnivalok/abod-ko-hi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7328" y="4953431"/>
            <a:ext cx="1143008" cy="15235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5" name="Picture 2" descr="http://szendroitura.hu/Graphics/Latnivalok/martonyi-palos-kolostor-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1772816"/>
            <a:ext cx="1584176" cy="11881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41" name="Kép 40" descr="szogliget_latkep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0928"/>
            <a:ext cx="1734373" cy="1144141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4643438" y="4194175"/>
            <a:ext cx="12160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Kilátó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pic>
        <p:nvPicPr>
          <p:cNvPr id="43" name="Picture 18" descr="felsővá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0983" y="3457542"/>
            <a:ext cx="1368152" cy="96682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8" descr="P1100656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1" y="3678992"/>
            <a:ext cx="1296144" cy="9388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303" y="5288681"/>
            <a:ext cx="1725647" cy="12908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4112" y="1557338"/>
            <a:ext cx="1491157" cy="111836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39" t="-1020" r="13062" b="1020"/>
          <a:stretch/>
        </p:blipFill>
        <p:spPr>
          <a:xfrm>
            <a:off x="-2373" y="455241"/>
            <a:ext cx="1074034" cy="168116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80" y="4953431"/>
            <a:ext cx="1069724" cy="15995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-36512" y="4437112"/>
            <a:ext cx="1323975" cy="3571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Égerszög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animBg="1"/>
      <p:bldP spid="60422" grpId="0" animBg="1"/>
      <p:bldP spid="60423" grpId="0" animBg="1"/>
      <p:bldP spid="60424" grpId="0" animBg="1"/>
      <p:bldP spid="60426" grpId="0" animBg="1"/>
      <p:bldP spid="60427" grpId="0" animBg="1"/>
      <p:bldP spid="60429" grpId="0" animBg="1"/>
      <p:bldP spid="604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Vitézlő Check Point </a:t>
            </a:r>
            <a:b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Snap Shots</a:t>
            </a:r>
            <a:endParaRPr lang="hu-HU" sz="3600" i="1" dirty="0" smtClean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260350"/>
            <a:ext cx="773112" cy="773113"/>
          </a:xfrm>
          <a:noFill/>
        </p:spPr>
      </p:pic>
      <p:pic>
        <p:nvPicPr>
          <p:cNvPr id="74764" name="Picture 12" descr="kozpimg_28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76700"/>
            <a:ext cx="3313112" cy="24860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9" name="Kép 9" descr="EP Meszes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76700"/>
            <a:ext cx="3360737" cy="25209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Kép 10" descr="EP Rakaca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628775"/>
            <a:ext cx="3121025" cy="20812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1" name="Kép 11" descr="EP Vá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655763"/>
            <a:ext cx="2795587" cy="20970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6" y="1640189"/>
            <a:ext cx="2787196" cy="209039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ntháló">
  <a:themeElements>
    <a:clrScheme name="Pontháló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Ponthál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ntháló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ntháló 7">
    <a:dk1>
      <a:srgbClr val="007673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6462"/>
    </a:accent2>
    <a:accent3>
      <a:srgbClr val="AAC0C0"/>
    </a:accent3>
    <a:accent4>
      <a:srgbClr val="DADADA"/>
    </a:accent4>
    <a:accent5>
      <a:srgbClr val="ADE2E2"/>
    </a:accent5>
    <a:accent6>
      <a:srgbClr val="005A58"/>
    </a:accent6>
    <a:hlink>
      <a:srgbClr val="FFCC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1106</TotalTime>
  <Words>335</Words>
  <Application>Microsoft Office PowerPoint</Application>
  <PresentationFormat>Diavetítés a képernyőre (4:3 oldalarány)</PresentationFormat>
  <Paragraphs>89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Pontháló</vt:lpstr>
      <vt:lpstr>Szendrő Városi Sport- és Szabadidő Klub Természetjáró Szakosztály </vt:lpstr>
      <vt:lpstr>   </vt:lpstr>
      <vt:lpstr>Vitézlő  Additional Programmes</vt:lpstr>
      <vt:lpstr> Vitézlő  Target Groups</vt:lpstr>
      <vt:lpstr>What is so interesting? </vt:lpstr>
      <vt:lpstr>Who’s behind the scenes?</vt:lpstr>
      <vt:lpstr>Vitézlő ‘s Professional Reputation</vt:lpstr>
      <vt:lpstr>2017 XII. Vitézlő  Check Points</vt:lpstr>
      <vt:lpstr>Vitézlő Check Point  Snap Shots</vt:lpstr>
      <vt:lpstr>Vitézlő rajt cél</vt:lpstr>
      <vt:lpstr>More information here: www.szendroitura.hu</vt:lpstr>
    </vt:vector>
  </TitlesOfParts>
  <Company>Pultrans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Kriszti</dc:creator>
  <cp:lastModifiedBy>dan</cp:lastModifiedBy>
  <cp:revision>120</cp:revision>
  <dcterms:created xsi:type="dcterms:W3CDTF">2008-01-09T14:58:43Z</dcterms:created>
  <dcterms:modified xsi:type="dcterms:W3CDTF">2017-03-09T07:42:37Z</dcterms:modified>
</cp:coreProperties>
</file>