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hu-HU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2262" y="66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BDE8-EED2-46A9-BB20-796E3D5D731D}" type="datetimeFigureOut">
              <a:rPr lang="hu-HU" smtClean="0"/>
              <a:pPr/>
              <a:t>2017.02.21.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B95E2-637E-43F6-AB14-16CC16B080A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BDE8-EED2-46A9-BB20-796E3D5D731D}" type="datetimeFigureOut">
              <a:rPr lang="hu-HU" smtClean="0"/>
              <a:pPr/>
              <a:t>2017.02.21.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B95E2-637E-43F6-AB14-16CC16B080A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960870" y="512658"/>
            <a:ext cx="2160270" cy="10922847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80060" y="512658"/>
            <a:ext cx="6320790" cy="1092284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BDE8-EED2-46A9-BB20-796E3D5D731D}" type="datetimeFigureOut">
              <a:rPr lang="hu-HU" smtClean="0"/>
              <a:pPr/>
              <a:t>2017.02.21.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B95E2-637E-43F6-AB14-16CC16B080A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BDE8-EED2-46A9-BB20-796E3D5D731D}" type="datetimeFigureOut">
              <a:rPr lang="hu-HU" smtClean="0"/>
              <a:pPr/>
              <a:t>2017.02.21.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B95E2-637E-43F6-AB14-16CC16B080A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58429" y="5425865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BDE8-EED2-46A9-BB20-796E3D5D731D}" type="datetimeFigureOut">
              <a:rPr lang="hu-HU" smtClean="0"/>
              <a:pPr/>
              <a:t>2017.02.21.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B95E2-637E-43F6-AB14-16CC16B080A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8006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88061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BDE8-EED2-46A9-BB20-796E3D5D731D}" type="datetimeFigureOut">
              <a:rPr lang="hu-HU" smtClean="0"/>
              <a:pPr/>
              <a:t>2017.02.21.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B95E2-637E-43F6-AB14-16CC16B080A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BDE8-EED2-46A9-BB20-796E3D5D731D}" type="datetimeFigureOut">
              <a:rPr lang="hu-HU" smtClean="0"/>
              <a:pPr/>
              <a:t>2017.02.21.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B95E2-637E-43F6-AB14-16CC16B080A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BDE8-EED2-46A9-BB20-796E3D5D731D}" type="datetimeFigureOut">
              <a:rPr lang="hu-HU" smtClean="0"/>
              <a:pPr/>
              <a:t>2017.02.21.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B95E2-637E-43F6-AB14-16CC16B080A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BDE8-EED2-46A9-BB20-796E3D5D731D}" type="datetimeFigureOut">
              <a:rPr lang="hu-HU" smtClean="0"/>
              <a:pPr/>
              <a:t>2017.02.21.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B95E2-637E-43F6-AB14-16CC16B080A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53802" y="509694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80060" y="2678854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BDE8-EED2-46A9-BB20-796E3D5D731D}" type="datetimeFigureOut">
              <a:rPr lang="hu-HU" smtClean="0"/>
              <a:pPr/>
              <a:t>2017.02.21.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B95E2-637E-43F6-AB14-16CC16B080A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BDE8-EED2-46A9-BB20-796E3D5D731D}" type="datetimeFigureOut">
              <a:rPr lang="hu-HU" smtClean="0"/>
              <a:pPr/>
              <a:t>2017.02.21.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B95E2-637E-43F6-AB14-16CC16B080A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800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6BDE8-EED2-46A9-BB20-796E3D5D731D}" type="datetimeFigureOut">
              <a:rPr lang="hu-HU" smtClean="0"/>
              <a:pPr/>
              <a:t>2017.02.21.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280410" y="11865187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8808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B95E2-637E-43F6-AB14-16CC16B080A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600020" y="9497145"/>
            <a:ext cx="8161020" cy="1440159"/>
          </a:xfrm>
          <a:prstGeom prst="rect">
            <a:avLst/>
          </a:prstGeom>
          <a:solidFill>
            <a:schemeClr val="bg1"/>
          </a:solidFill>
        </p:spPr>
        <p:txBody>
          <a:bodyPr vert="horz" lIns="128016" tIns="64008" rIns="128016" bIns="64008" rtlCol="0" anchor="ctr">
            <a:normAutofit fontScale="82500" lnSpcReduction="20000"/>
          </a:bodyPr>
          <a:lstStyle/>
          <a:p>
            <a:pPr marL="0" marR="0" lvl="0" indent="0" algn="ctr" defTabSz="12801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6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bertus Medium" pitchFamily="34" charset="0"/>
                <a:ea typeface="+mj-ea"/>
                <a:cs typeface="+mj-cs"/>
              </a:rPr>
              <a:t>Indulj el a</a:t>
            </a:r>
            <a:r>
              <a:rPr kumimoji="0" lang="hu-HU" sz="6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bertus Medium" pitchFamily="34" charset="0"/>
                <a:ea typeface="+mj-ea"/>
                <a:cs typeface="+mj-cs"/>
              </a:rPr>
              <a:t> Vitézlőn, elnyűtt testből Vitéz </a:t>
            </a:r>
            <a:r>
              <a:rPr kumimoji="0" lang="hu-HU" sz="6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bertus Medium" pitchFamily="34" charset="0"/>
                <a:ea typeface="+mj-ea"/>
                <a:cs typeface="+mj-cs"/>
              </a:rPr>
              <a:t>lőn</a:t>
            </a:r>
            <a:r>
              <a:rPr kumimoji="0" lang="hu-HU" sz="6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bertus Medium" pitchFamily="34" charset="0"/>
                <a:ea typeface="+mj-ea"/>
                <a:cs typeface="+mj-cs"/>
              </a:rPr>
              <a:t>!</a:t>
            </a:r>
            <a:endParaRPr kumimoji="0" lang="hu-HU" sz="6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lbertus Medium" pitchFamily="34" charset="0"/>
              <a:ea typeface="+mj-ea"/>
              <a:cs typeface="+mj-cs"/>
            </a:endParaRPr>
          </a:p>
        </p:txBody>
      </p:sp>
      <p:pic>
        <p:nvPicPr>
          <p:cNvPr id="4" name="Kép 3" descr="vitezlo plakat A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096" y="0"/>
            <a:ext cx="9052210" cy="128016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68152" y="3376465"/>
            <a:ext cx="8161020" cy="1440159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hu-HU" dirty="0" smtClean="0">
                <a:latin typeface="Albertus Medium" pitchFamily="34" charset="0"/>
              </a:rPr>
              <a:t>XII. </a:t>
            </a:r>
            <a:r>
              <a:rPr lang="hu-HU" dirty="0" smtClean="0">
                <a:latin typeface="Albertus Medium" pitchFamily="34" charset="0"/>
              </a:rPr>
              <a:t>túra</a:t>
            </a:r>
            <a:br>
              <a:rPr lang="hu-HU" dirty="0" smtClean="0">
                <a:latin typeface="Albertus Medium" pitchFamily="34" charset="0"/>
              </a:rPr>
            </a:br>
            <a:r>
              <a:rPr lang="hu-HU" dirty="0" smtClean="0">
                <a:latin typeface="Albertus Medium" pitchFamily="34" charset="0"/>
              </a:rPr>
              <a:t>2017. </a:t>
            </a:r>
            <a:r>
              <a:rPr lang="hu-HU" dirty="0" smtClean="0">
                <a:latin typeface="Albertus Medium" pitchFamily="34" charset="0"/>
              </a:rPr>
              <a:t>április </a:t>
            </a:r>
            <a:r>
              <a:rPr lang="hu-HU" dirty="0" smtClean="0">
                <a:latin typeface="Albertus Medium" pitchFamily="34" charset="0"/>
              </a:rPr>
              <a:t>21-23.</a:t>
            </a:r>
            <a:endParaRPr lang="hu-HU" dirty="0">
              <a:latin typeface="Albertus Medium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768152" y="4960640"/>
            <a:ext cx="7992888" cy="4680520"/>
          </a:xfrm>
        </p:spPr>
        <p:txBody>
          <a:bodyPr>
            <a:noAutofit/>
          </a:bodyPr>
          <a:lstStyle/>
          <a:p>
            <a:r>
              <a:rPr lang="hu-HU" sz="2800" b="1" i="1" dirty="0" smtClean="0">
                <a:solidFill>
                  <a:schemeClr val="tx1"/>
                </a:solidFill>
                <a:latin typeface="Albertus Medium" pitchFamily="34" charset="0"/>
                <a:ea typeface="+mj-ea"/>
                <a:cs typeface="+mj-cs"/>
              </a:rPr>
              <a:t>21 </a:t>
            </a:r>
            <a:r>
              <a:rPr lang="hu-HU" sz="2800" b="1" i="1" dirty="0" smtClean="0">
                <a:solidFill>
                  <a:schemeClr val="tx1"/>
                </a:solidFill>
                <a:latin typeface="Albertus Medium" pitchFamily="34" charset="0"/>
                <a:ea typeface="+mj-ea"/>
                <a:cs typeface="+mj-cs"/>
              </a:rPr>
              <a:t>péntek </a:t>
            </a:r>
            <a:r>
              <a:rPr lang="hu-HU" sz="2800" dirty="0" smtClean="0">
                <a:solidFill>
                  <a:schemeClr val="tx1"/>
                </a:solidFill>
                <a:latin typeface="Albertus Medium" pitchFamily="34" charset="0"/>
                <a:ea typeface="+mj-ea"/>
                <a:cs typeface="+mj-cs"/>
              </a:rPr>
              <a:t>este Pincejáró bortúra</a:t>
            </a:r>
          </a:p>
          <a:p>
            <a:r>
              <a:rPr lang="hu-HU" sz="2800" b="1" i="1" dirty="0" smtClean="0">
                <a:solidFill>
                  <a:schemeClr val="tx1"/>
                </a:solidFill>
                <a:latin typeface="Albertus Medium" pitchFamily="34" charset="0"/>
                <a:ea typeface="+mj-ea"/>
                <a:cs typeface="+mj-cs"/>
              </a:rPr>
              <a:t>22 </a:t>
            </a:r>
            <a:r>
              <a:rPr lang="hu-HU" sz="2800" b="1" i="1" dirty="0" smtClean="0">
                <a:solidFill>
                  <a:schemeClr val="tx1"/>
                </a:solidFill>
                <a:latin typeface="Albertus Medium" pitchFamily="34" charset="0"/>
                <a:ea typeface="+mj-ea"/>
                <a:cs typeface="+mj-cs"/>
              </a:rPr>
              <a:t>szombat </a:t>
            </a:r>
            <a:r>
              <a:rPr lang="hu-HU" sz="2800" dirty="0">
                <a:solidFill>
                  <a:schemeClr val="tx1"/>
                </a:solidFill>
                <a:latin typeface="Albertus Medium" pitchFamily="34" charset="0"/>
                <a:ea typeface="+mj-ea"/>
                <a:cs typeface="+mj-cs"/>
              </a:rPr>
              <a:t>3</a:t>
            </a:r>
            <a:r>
              <a:rPr lang="hu-HU" sz="2800" dirty="0" smtClean="0">
                <a:solidFill>
                  <a:schemeClr val="tx1"/>
                </a:solidFill>
                <a:latin typeface="Albertus Medium" pitchFamily="34" charset="0"/>
                <a:ea typeface="+mj-ea"/>
                <a:cs typeface="+mj-cs"/>
              </a:rPr>
              <a:t> féle mozgásforma</a:t>
            </a:r>
          </a:p>
          <a:p>
            <a:pPr>
              <a:buFontTx/>
              <a:buChar char="-"/>
            </a:pPr>
            <a:r>
              <a:rPr lang="hu-HU" sz="2800" dirty="0" smtClean="0">
                <a:solidFill>
                  <a:schemeClr val="tx1"/>
                </a:solidFill>
                <a:latin typeface="Albertus Medium" pitchFamily="34" charset="0"/>
                <a:ea typeface="+mj-ea"/>
                <a:cs typeface="+mj-cs"/>
              </a:rPr>
              <a:t>gyaloglás/kocogás </a:t>
            </a:r>
            <a:r>
              <a:rPr lang="hu-HU" sz="2800" dirty="0" smtClean="0">
                <a:solidFill>
                  <a:schemeClr val="tx1"/>
                </a:solidFill>
                <a:latin typeface="Albertus Medium" pitchFamily="34" charset="0"/>
                <a:ea typeface="+mj-ea"/>
                <a:cs typeface="+mj-cs"/>
              </a:rPr>
              <a:t>10,15,25,35,50 </a:t>
            </a:r>
            <a:r>
              <a:rPr lang="hu-HU" sz="2800" dirty="0" smtClean="0">
                <a:solidFill>
                  <a:schemeClr val="tx1"/>
                </a:solidFill>
                <a:latin typeface="Albertus Medium" pitchFamily="34" charset="0"/>
                <a:ea typeface="+mj-ea"/>
                <a:cs typeface="+mj-cs"/>
              </a:rPr>
              <a:t>km</a:t>
            </a:r>
          </a:p>
          <a:p>
            <a:pPr>
              <a:buFontTx/>
              <a:buChar char="-"/>
            </a:pPr>
            <a:r>
              <a:rPr lang="hu-HU" sz="2800" dirty="0" smtClean="0">
                <a:solidFill>
                  <a:schemeClr val="tx1"/>
                </a:solidFill>
                <a:latin typeface="Albertus Medium" pitchFamily="34" charset="0"/>
                <a:ea typeface="+mj-ea"/>
                <a:cs typeface="+mj-cs"/>
              </a:rPr>
              <a:t>Kerékpározás 50, </a:t>
            </a:r>
            <a:r>
              <a:rPr lang="hu-HU" sz="2800" dirty="0" smtClean="0">
                <a:solidFill>
                  <a:schemeClr val="tx1"/>
                </a:solidFill>
                <a:latin typeface="Albertus Medium" pitchFamily="34" charset="0"/>
                <a:ea typeface="+mj-ea"/>
                <a:cs typeface="+mj-cs"/>
              </a:rPr>
              <a:t>80, 100 </a:t>
            </a:r>
            <a:r>
              <a:rPr lang="hu-HU" sz="2800" dirty="0" smtClean="0">
                <a:solidFill>
                  <a:schemeClr val="tx1"/>
                </a:solidFill>
                <a:latin typeface="Albertus Medium" pitchFamily="34" charset="0"/>
                <a:ea typeface="+mj-ea"/>
                <a:cs typeface="+mj-cs"/>
              </a:rPr>
              <a:t>km</a:t>
            </a:r>
          </a:p>
          <a:p>
            <a:pPr>
              <a:buFontTx/>
              <a:buChar char="-"/>
            </a:pPr>
            <a:r>
              <a:rPr lang="hu-HU" sz="2800" dirty="0" smtClean="0">
                <a:solidFill>
                  <a:schemeClr val="tx1"/>
                </a:solidFill>
                <a:latin typeface="Albertus Medium" pitchFamily="34" charset="0"/>
                <a:ea typeface="+mj-ea"/>
                <a:cs typeface="+mj-cs"/>
              </a:rPr>
              <a:t>Túrakenuzás túrával kombinálva 25 km</a:t>
            </a:r>
          </a:p>
          <a:p>
            <a:r>
              <a:rPr lang="hu-HU" sz="2800" b="1" dirty="0" smtClean="0">
                <a:solidFill>
                  <a:schemeClr val="tx1"/>
                </a:solidFill>
                <a:latin typeface="Albertus Medium" pitchFamily="34" charset="0"/>
                <a:ea typeface="+mj-ea"/>
                <a:cs typeface="+mj-cs"/>
              </a:rPr>
              <a:t>23 </a:t>
            </a:r>
            <a:r>
              <a:rPr lang="hu-HU" sz="2800" b="1" dirty="0" smtClean="0">
                <a:solidFill>
                  <a:schemeClr val="tx1"/>
                </a:solidFill>
                <a:latin typeface="Albertus Medium" pitchFamily="34" charset="0"/>
                <a:ea typeface="+mj-ea"/>
                <a:cs typeface="+mj-cs"/>
              </a:rPr>
              <a:t>vasárnap </a:t>
            </a:r>
            <a:r>
              <a:rPr lang="hu-HU" sz="2800" dirty="0" smtClean="0">
                <a:solidFill>
                  <a:schemeClr val="tx1"/>
                </a:solidFill>
                <a:latin typeface="Albertus Medium" pitchFamily="34" charset="0"/>
                <a:ea typeface="+mj-ea"/>
                <a:cs typeface="+mj-cs"/>
              </a:rPr>
              <a:t>– Vitézlő + </a:t>
            </a:r>
          </a:p>
          <a:p>
            <a:pPr>
              <a:buFontTx/>
              <a:buChar char="-"/>
            </a:pPr>
            <a:r>
              <a:rPr lang="hu-HU" sz="2800" dirty="0" smtClean="0">
                <a:solidFill>
                  <a:schemeClr val="tx1"/>
                </a:solidFill>
                <a:latin typeface="Albertus Medium" pitchFamily="34" charset="0"/>
                <a:ea typeface="+mj-ea"/>
                <a:cs typeface="+mj-cs"/>
              </a:rPr>
              <a:t>kiegészítő programok: kenuzás, vezetett túra, kastélylátogatás stb.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2856384" y="10865296"/>
            <a:ext cx="409759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dirty="0" smtClean="0">
                <a:latin typeface="Albertus Medium" pitchFamily="34" charset="0"/>
                <a:ea typeface="+mj-ea"/>
                <a:cs typeface="+mj-cs"/>
              </a:rPr>
              <a:t>Bővebb</a:t>
            </a:r>
            <a:r>
              <a:rPr lang="hu-HU" dirty="0" smtClean="0"/>
              <a:t> </a:t>
            </a:r>
            <a:r>
              <a:rPr lang="hu-HU" sz="2800" dirty="0" smtClean="0">
                <a:latin typeface="Albertus Medium" pitchFamily="34" charset="0"/>
                <a:ea typeface="+mj-ea"/>
                <a:cs typeface="+mj-cs"/>
              </a:rPr>
              <a:t>információ és </a:t>
            </a:r>
          </a:p>
          <a:p>
            <a:pPr algn="ctr"/>
            <a:r>
              <a:rPr lang="hu-HU" sz="2800" dirty="0" err="1" smtClean="0">
                <a:latin typeface="Albertus Medium" pitchFamily="34" charset="0"/>
                <a:ea typeface="+mj-ea"/>
                <a:cs typeface="+mj-cs"/>
              </a:rPr>
              <a:t>előregisztrációs</a:t>
            </a:r>
            <a:r>
              <a:rPr lang="hu-HU" sz="2800" dirty="0" smtClean="0">
                <a:latin typeface="Albertus Medium" pitchFamily="34" charset="0"/>
                <a:ea typeface="+mj-ea"/>
                <a:cs typeface="+mj-cs"/>
              </a:rPr>
              <a:t> lehetőség </a:t>
            </a:r>
          </a:p>
          <a:p>
            <a:pPr algn="ctr"/>
            <a:r>
              <a:rPr lang="hu-HU" sz="2800" dirty="0" smtClean="0">
                <a:latin typeface="Albertus Medium" pitchFamily="34" charset="0"/>
                <a:ea typeface="+mj-ea"/>
                <a:cs typeface="+mj-cs"/>
              </a:rPr>
              <a:t>weboldalunkon!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61</Words>
  <Application>Microsoft Office PowerPoint</Application>
  <PresentationFormat>A3 (297x420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Albertus Medium</vt:lpstr>
      <vt:lpstr>Arial</vt:lpstr>
      <vt:lpstr>Calibri</vt:lpstr>
      <vt:lpstr>Office-téma</vt:lpstr>
      <vt:lpstr>XII. túra 2017. április 21-23.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Antal Ferenc</dc:creator>
  <cp:lastModifiedBy>Antal Ferenc</cp:lastModifiedBy>
  <cp:revision>5</cp:revision>
  <dcterms:created xsi:type="dcterms:W3CDTF">2014-02-12T18:30:03Z</dcterms:created>
  <dcterms:modified xsi:type="dcterms:W3CDTF">2017-02-21T00:41:04Z</dcterms:modified>
</cp:coreProperties>
</file>